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a4faf8c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a4faf8c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4a5efe6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4a5efe6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a4faf8ce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a4faf8ce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a4faf8c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a4faf8c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a4faf8ce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a4faf8c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a4faf8ce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a4faf8ce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a4a5efe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a4a5efe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4a5efe6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4a5efe6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a4a5efe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a4a5ef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a4a5efe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a4a5efe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a4faf8c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a4faf8c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a4faf8ce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a4faf8ce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4a5efe6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a4a5efe6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a4a5efe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a4a5efe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a4a5efe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a4a5efe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a4faf8c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a4faf8c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a4a5efe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a4a5efe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a4faf8c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a4faf8c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a4faf8c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a4faf8c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1nPHjdPdSr2bwKe_74zIey3drT673cUtl/view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drive.google.com/file/d/1rPw2AmUfqKkDn_vXZauIQSx13CNs6roE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Design Verification Environment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Haroon Shafique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10xEngineers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550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550"/>
            <a:ext cx="91440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331525" y="3622475"/>
            <a:ext cx="22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Sample RTL Log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694"/>
            <a:ext cx="9144000" cy="471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694"/>
            <a:ext cx="9144000" cy="471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169"/>
            <a:ext cx="9144000" cy="472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0"/>
            <a:ext cx="9144000" cy="51403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376500" y="4474200"/>
            <a:ext cx="1950300" cy="51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3931"/>
            <a:ext cx="9144000" cy="319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Version Control System for collaborating and maintaining Source Codes: Git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Cloud/Web based Services for remote and distributed revision control and Source Code Management: Github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Documentation: Markdown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Programming/Scripting Languages and HDLs/HVLs: Python, SystemVerilog, Bash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Tools: VCS, Verilator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Operating Systems: Linux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Editors: Vim, VS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Others: Makefiles, YAML files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Open Issues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075" y="942175"/>
            <a:ext cx="7145850" cy="4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Open Issues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75" y="1238850"/>
            <a:ext cx="7298251" cy="32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Blocks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Verification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14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RTL (Obviously!)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Testbench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Instantiates DUT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Drivers, Monitors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Stimulus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Checker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62" y="2747957"/>
            <a:ext cx="5808000" cy="200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51772" l="2016" r="12557" t="0"/>
          <a:stretch/>
        </p:blipFill>
        <p:spPr>
          <a:xfrm>
            <a:off x="3241875" y="550400"/>
            <a:ext cx="5772376" cy="20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Thank You!</a:t>
            </a:r>
            <a:endParaRPr sz="28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158"/>
            <a:ext cx="9144001" cy="419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Ecosystem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RTL = </a:t>
            </a:r>
            <a:r>
              <a:rPr b="1" lang="en"/>
              <a:t>SweRV EH-1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32-bit CPU 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9-stage pipeline, dual-issue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RISC-V’s integer (I), compressed instruction (C), multiplication and division (M), and instruction-fetch fence and CSR instructions (Z) extensions,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in-order pipeline with some out-of-order execution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Ecosystem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Generator = RISCV-DV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instruction set: RV32IMAFDC, RV64IMAFDC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privileged mode: machine mode, supervisor mode, user mode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Page table randomization and exception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Privileged CSR test suite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Trap/interrupt handling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forward/backward branch instructions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Instruction generation coverage model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Handshake communication with testbench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Co-simulation with multiple ISS : spike, riscv-ovpsim, whisper, sail-riscv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990"/>
            <a:ext cx="9143999" cy="40415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60950" y="4242675"/>
            <a:ext cx="41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Sample test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Ecosystem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Instruction Set Simulator (ISS) = Spike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RISC-V ISA Simulator which implements a functional model of RISC-V cores.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Supports: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RV32I and RV64I base ISAs, v2.1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M extension, v2.0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F extension, v2.2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D extension, v2.2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C extension, v2.0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V extension, v1.0 (requires a 64-bit host)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Zba extension, v1.0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Zbb extension, v1.0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Zbc extension, v1.0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Zbs extension, v1.0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Machine, Supervisor, and User modes, v1.11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Hypervisor extension, v0.6.1</a:t>
            </a:r>
            <a:endParaRPr sz="1800"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66666"/>
              <a:buChar char="○"/>
            </a:pPr>
            <a:r>
              <a:rPr lang="en" sz="1800"/>
              <a:t>+ many more extensions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931"/>
            <a:ext cx="9144000" cy="471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931"/>
            <a:ext cx="9144000" cy="471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